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3" r:id="rId3"/>
    <p:sldId id="261" r:id="rId4"/>
    <p:sldId id="272" r:id="rId5"/>
    <p:sldId id="276" r:id="rId6"/>
    <p:sldId id="264" r:id="rId7"/>
    <p:sldId id="265" r:id="rId8"/>
    <p:sldId id="277" r:id="rId9"/>
    <p:sldId id="267" r:id="rId10"/>
    <p:sldId id="275" r:id="rId11"/>
    <p:sldId id="278" r:id="rId12"/>
    <p:sldId id="269" r:id="rId13"/>
    <p:sldId id="2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87"/>
    <a:srgbClr val="932900"/>
    <a:srgbClr val="44AF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8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15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95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7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5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93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5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0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8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0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D725-27B8-4F5F-8F66-A02424069269}" type="datetimeFigureOut">
              <a:rPr lang="en-GB" smtClean="0"/>
              <a:t>14/07/2021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6576-71FF-4711-8A65-34746296DEAE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1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" y="-61957"/>
            <a:ext cx="12246122" cy="1217657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An Experience Driven PCG framework for generating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98799"/>
            <a:ext cx="4496753" cy="311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8A5A3B-255B-4012-9F8C-6154B0F4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77" y="1224212"/>
            <a:ext cx="10003969" cy="562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3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DA1DD1-DAFC-4D5F-9A46-03A1B200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67" y="817580"/>
            <a:ext cx="9747266" cy="55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8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3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10" name="still_afraid_Trim">
            <a:hlinkClick r:id="" action="ppaction://media"/>
            <a:extLst>
              <a:ext uri="{FF2B5EF4-FFF2-40B4-BE49-F238E27FC236}">
                <a16:creationId xmlns:a16="http://schemas.microsoft.com/office/drawing/2014/main" id="{CDBD8E62-4A20-4C5E-9348-20AFAD3F9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023" y="745872"/>
            <a:ext cx="10837953" cy="56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2CF24B-5113-4788-B7CC-F059123C8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9" y="716238"/>
            <a:ext cx="10133181" cy="56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60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8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6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596D5DE-0970-4E25-853D-6877520CF0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708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8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4DB3F542-1471-488B-BA0D-88EF6BC817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219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B3EF-7845-4136-A7BB-B3304FB36F0A}"/>
              </a:ext>
            </a:extLst>
          </p:cNvPr>
          <p:cNvSpPr/>
          <p:nvPr/>
        </p:nvSpPr>
        <p:spPr>
          <a:xfrm>
            <a:off x="3557888" y="1483913"/>
            <a:ext cx="4566760" cy="339140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F5491-098D-4A15-AAE6-F8CF73FFF035}"/>
              </a:ext>
            </a:extLst>
          </p:cNvPr>
          <p:cNvGrpSpPr/>
          <p:nvPr/>
        </p:nvGrpSpPr>
        <p:grpSpPr>
          <a:xfrm>
            <a:off x="4842391" y="2146162"/>
            <a:ext cx="1992279" cy="2211352"/>
            <a:chOff x="3197616" y="128311"/>
            <a:chExt cx="916050" cy="1016779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B4CB55-B569-48DE-8DBF-E486519F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F4AAE28-9924-4B68-9593-20FCF500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EEB1D1-2B13-454A-8C20-C44E1366F62D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E5A336-D212-4645-96FC-25C156A94996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603728-AB27-4C8B-A9E8-E39BC43CB2DF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E6E02-C408-4AF9-8A81-4CA6EFC33EDB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9FAEE-CD6F-448C-B56B-E2D12B19AA1D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25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EA09-121F-47EB-8CBE-49F05429CE20}"/>
              </a:ext>
            </a:extLst>
          </p:cNvPr>
          <p:cNvSpPr/>
          <p:nvPr/>
        </p:nvSpPr>
        <p:spPr>
          <a:xfrm>
            <a:off x="276607" y="928136"/>
            <a:ext cx="7095647" cy="5264384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sz="1800" dirty="0"/>
              <a:t>Quality Surfaces</a:t>
            </a:r>
            <a:endParaRPr lang="en-GB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166A4-0FA9-462E-A1BF-F24042289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2" y="1563014"/>
            <a:ext cx="6645443" cy="43668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1A5983-07EB-46CD-A6C8-2AD24FC0442E}"/>
              </a:ext>
            </a:extLst>
          </p:cNvPr>
          <p:cNvSpPr/>
          <p:nvPr/>
        </p:nvSpPr>
        <p:spPr>
          <a:xfrm>
            <a:off x="7496522" y="284339"/>
            <a:ext cx="4418871" cy="3618794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dirty="0"/>
              <a:t>Corpus based Novelty Search Generator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075839-0904-4EE0-8681-2C3F502E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52" y="656976"/>
            <a:ext cx="4127994" cy="30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10EAD4-E651-47EE-93A8-C8A7932E7405}"/>
              </a:ext>
            </a:extLst>
          </p:cNvPr>
          <p:cNvSpPr/>
          <p:nvPr/>
        </p:nvSpPr>
        <p:spPr>
          <a:xfrm>
            <a:off x="7525114" y="4024508"/>
            <a:ext cx="4390280" cy="2589825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sz="1800" dirty="0"/>
              <a:t>Random</a:t>
            </a:r>
            <a:endParaRPr lang="en-GB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31C732C-9E55-4D81-88B5-E52799298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776328" y="4385734"/>
            <a:ext cx="1916441" cy="20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033DA-BAB9-4148-9BF5-092B33FC937C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4E0D5-E5F6-4BBB-B9BC-3FDABF8EAE85}"/>
              </a:ext>
            </a:extLst>
          </p:cNvPr>
          <p:cNvSpPr/>
          <p:nvPr/>
        </p:nvSpPr>
        <p:spPr>
          <a:xfrm>
            <a:off x="170180" y="97002"/>
            <a:ext cx="11913281" cy="669186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Slice Generator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4194957-0013-42A2-AFF2-68429AF3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53" y="149277"/>
            <a:ext cx="6505140" cy="65553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31B871-A0FC-42C9-9781-EF86C6C45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441506" y="2766990"/>
            <a:ext cx="4893238" cy="13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</TotalTime>
  <Words>259</Words>
  <Application>Microsoft Office PowerPoint</Application>
  <PresentationFormat>Panorámica</PresentationFormat>
  <Paragraphs>63</Paragraphs>
  <Slides>14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Harborne</dc:creator>
  <cp:lastModifiedBy>LUIS ANDRES EGUIARTE MORETT</cp:lastModifiedBy>
  <cp:revision>41</cp:revision>
  <dcterms:created xsi:type="dcterms:W3CDTF">2021-07-05T19:42:01Z</dcterms:created>
  <dcterms:modified xsi:type="dcterms:W3CDTF">2021-07-15T04:03:56Z</dcterms:modified>
</cp:coreProperties>
</file>